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ECCD669C-B784-4DA3-BA90-DC36546AD83B}" type="datetimeFigureOut">
              <a:rPr lang="en-US" smtClean="0"/>
              <a:pPr/>
              <a:t>1/17/2011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FA325ACA-E130-4FEF-A548-A1E97BC99383}"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CCD669C-B784-4DA3-BA90-DC36546AD83B}" type="datetimeFigureOut">
              <a:rPr lang="en-US" smtClean="0"/>
              <a:pPr/>
              <a:t>1/17/2011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325ACA-E130-4FEF-A548-A1E97BC9938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CCD669C-B784-4DA3-BA90-DC36546AD83B}" type="datetimeFigureOut">
              <a:rPr lang="en-US" smtClean="0"/>
              <a:pPr/>
              <a:t>1/17/2011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325ACA-E130-4FEF-A548-A1E97BC9938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CCD669C-B784-4DA3-BA90-DC36546AD83B}" type="datetimeFigureOut">
              <a:rPr lang="en-US" smtClean="0"/>
              <a:pPr/>
              <a:t>1/17/2011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325ACA-E130-4FEF-A548-A1E97BC9938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CCD669C-B784-4DA3-BA90-DC36546AD83B}" type="datetimeFigureOut">
              <a:rPr lang="en-US" smtClean="0"/>
              <a:pPr/>
              <a:t>1/17/2011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FA325ACA-E130-4FEF-A548-A1E97BC9938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CCD669C-B784-4DA3-BA90-DC36546AD83B}" type="datetimeFigureOut">
              <a:rPr lang="en-US" smtClean="0"/>
              <a:pPr/>
              <a:t>1/17/2011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325ACA-E130-4FEF-A548-A1E97BC9938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CCD669C-B784-4DA3-BA90-DC36546AD83B}" type="datetimeFigureOut">
              <a:rPr lang="en-US" smtClean="0"/>
              <a:pPr/>
              <a:t>1/17/2011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325ACA-E130-4FEF-A548-A1E97BC9938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CCD669C-B784-4DA3-BA90-DC36546AD83B}" type="datetimeFigureOut">
              <a:rPr lang="en-US" smtClean="0"/>
              <a:pPr/>
              <a:t>1/17/2011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325ACA-E130-4FEF-A548-A1E97BC9938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CD669C-B784-4DA3-BA90-DC36546AD83B}" type="datetimeFigureOut">
              <a:rPr lang="en-US" smtClean="0"/>
              <a:pPr/>
              <a:t>1/17/2011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325ACA-E130-4FEF-A548-A1E97BC9938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CCD669C-B784-4DA3-BA90-DC36546AD83B}" type="datetimeFigureOut">
              <a:rPr lang="en-US" smtClean="0"/>
              <a:pPr/>
              <a:t>1/17/2011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325ACA-E130-4FEF-A548-A1E97BC9938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CCD669C-B784-4DA3-BA90-DC36546AD83B}" type="datetimeFigureOut">
              <a:rPr lang="en-US" smtClean="0"/>
              <a:pPr/>
              <a:t>1/17/2011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325ACA-E130-4FEF-A548-A1E97BC9938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ECCD669C-B784-4DA3-BA90-DC36546AD83B}" type="datetimeFigureOut">
              <a:rPr lang="en-US" smtClean="0"/>
              <a:pPr/>
              <a:t>1/17/2011</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A325ACA-E130-4FEF-A548-A1E97BC99383}"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Club de </a:t>
            </a:r>
            <a:r>
              <a:rPr lang="en-US" dirty="0" err="1" smtClean="0"/>
              <a:t>micROCONTROLERE</a:t>
            </a:r>
            <a:endParaRPr lang="en-US" dirty="0"/>
          </a:p>
        </p:txBody>
      </p:sp>
      <p:sp>
        <p:nvSpPr>
          <p:cNvPr id="3" name="Subtitle 2"/>
          <p:cNvSpPr>
            <a:spLocks noGrp="1"/>
          </p:cNvSpPr>
          <p:nvPr>
            <p:ph type="subTitle" idx="1"/>
          </p:nvPr>
        </p:nvSpPr>
        <p:spPr>
          <a:xfrm>
            <a:off x="533400" y="3228536"/>
            <a:ext cx="7772400" cy="2257864"/>
          </a:xfrm>
        </p:spPr>
        <p:txBody>
          <a:bodyPr/>
          <a:lstStyle/>
          <a:p>
            <a:pPr algn="ctr"/>
            <a:r>
              <a:rPr lang="en-US" dirty="0" err="1" smtClean="0">
                <a:solidFill>
                  <a:schemeClr val="tx1"/>
                </a:solidFill>
              </a:rPr>
              <a:t>Afisarea</a:t>
            </a:r>
            <a:r>
              <a:rPr lang="en-US" dirty="0" smtClean="0">
                <a:solidFill>
                  <a:schemeClr val="tx1"/>
                </a:solidFill>
              </a:rPr>
              <a:t> </a:t>
            </a:r>
            <a:r>
              <a:rPr lang="en-US" dirty="0" err="1" smtClean="0">
                <a:solidFill>
                  <a:schemeClr val="tx1"/>
                </a:solidFill>
              </a:rPr>
              <a:t>caracterelor</a:t>
            </a:r>
            <a:r>
              <a:rPr lang="en-US" dirty="0" smtClean="0">
                <a:solidFill>
                  <a:schemeClr val="tx1"/>
                </a:solidFill>
              </a:rPr>
              <a:t> </a:t>
            </a:r>
            <a:r>
              <a:rPr lang="en-US" dirty="0" err="1" smtClean="0">
                <a:solidFill>
                  <a:schemeClr val="tx1"/>
                </a:solidFill>
              </a:rPr>
              <a:t>pe</a:t>
            </a:r>
            <a:r>
              <a:rPr lang="en-US" dirty="0" smtClean="0">
                <a:solidFill>
                  <a:schemeClr val="tx1"/>
                </a:solidFill>
              </a:rPr>
              <a:t> un LCD cu </a:t>
            </a:r>
            <a:r>
              <a:rPr lang="en-US" dirty="0" err="1" smtClean="0">
                <a:solidFill>
                  <a:schemeClr val="tx1"/>
                </a:solidFill>
              </a:rPr>
              <a:t>ajutorul</a:t>
            </a:r>
            <a:r>
              <a:rPr lang="en-US" dirty="0" smtClean="0">
                <a:solidFill>
                  <a:schemeClr val="tx1"/>
                </a:solidFill>
              </a:rPr>
              <a:t> </a:t>
            </a:r>
            <a:r>
              <a:rPr lang="en-US" dirty="0" err="1" smtClean="0">
                <a:solidFill>
                  <a:schemeClr val="tx1"/>
                </a:solidFill>
              </a:rPr>
              <a:t>unui</a:t>
            </a:r>
            <a:r>
              <a:rPr lang="en-US" dirty="0" smtClean="0">
                <a:solidFill>
                  <a:schemeClr val="tx1"/>
                </a:solidFill>
              </a:rPr>
              <a:t> </a:t>
            </a:r>
            <a:r>
              <a:rPr lang="en-US" dirty="0" err="1" smtClean="0">
                <a:solidFill>
                  <a:schemeClr val="tx1"/>
                </a:solidFill>
              </a:rPr>
              <a:t>microcontroler</a:t>
            </a:r>
            <a:endParaRPr lang="en-US" dirty="0">
              <a:solidFill>
                <a:schemeClr val="tx1"/>
              </a:solidFill>
            </a:endParaRPr>
          </a:p>
        </p:txBody>
      </p:sp>
      <p:sp>
        <p:nvSpPr>
          <p:cNvPr id="5" name="TextBox 4"/>
          <p:cNvSpPr txBox="1"/>
          <p:nvPr/>
        </p:nvSpPr>
        <p:spPr>
          <a:xfrm>
            <a:off x="4572000" y="4611469"/>
            <a:ext cx="3048000" cy="646331"/>
          </a:xfrm>
          <a:prstGeom prst="rect">
            <a:avLst/>
          </a:prstGeom>
          <a:noFill/>
        </p:spPr>
        <p:txBody>
          <a:bodyPr wrap="square" rtlCol="0">
            <a:spAutoFit/>
          </a:bodyPr>
          <a:lstStyle/>
          <a:p>
            <a:r>
              <a:rPr lang="en-US" dirty="0" err="1" smtClean="0"/>
              <a:t>Gradinariu</a:t>
            </a:r>
            <a:r>
              <a:rPr lang="en-US" dirty="0" smtClean="0"/>
              <a:t> Florin  gr. 5302</a:t>
            </a:r>
          </a:p>
          <a:p>
            <a:r>
              <a:rPr lang="en-US" dirty="0" err="1" smtClean="0"/>
              <a:t>Varvaroi</a:t>
            </a:r>
            <a:r>
              <a:rPr lang="en-US" dirty="0" smtClean="0"/>
              <a:t> Gabriel    gr. 5302</a:t>
            </a:r>
            <a:endParaRPr lang="en-US" dirty="0"/>
          </a:p>
        </p:txBody>
      </p:sp>
    </p:spTree>
  </p:cSld>
  <p:clrMapOvr>
    <a:masterClrMapping/>
  </p:clrMapOvr>
  <p:transition spd="med" advTm="6000">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305800" cy="1371600"/>
          </a:xfrm>
        </p:spPr>
        <p:txBody>
          <a:bodyPr>
            <a:normAutofit fontScale="25000" lnSpcReduction="20000"/>
          </a:bodyPr>
          <a:lstStyle/>
          <a:p>
            <a:pPr>
              <a:buNone/>
            </a:pPr>
            <a:r>
              <a:rPr lang="en-US" sz="9600" dirty="0" err="1" smtClean="0">
                <a:solidFill>
                  <a:schemeClr val="bg1"/>
                </a:solidFill>
              </a:rPr>
              <a:t>Pentru</a:t>
            </a:r>
            <a:r>
              <a:rPr lang="en-US" sz="9600" dirty="0" smtClean="0">
                <a:solidFill>
                  <a:schemeClr val="bg1"/>
                </a:solidFill>
              </a:rPr>
              <a:t> </a:t>
            </a:r>
            <a:r>
              <a:rPr lang="en-US" sz="9600" dirty="0" err="1" smtClean="0">
                <a:solidFill>
                  <a:schemeClr val="bg1"/>
                </a:solidFill>
              </a:rPr>
              <a:t>acest</a:t>
            </a:r>
            <a:r>
              <a:rPr lang="en-US" sz="9600" dirty="0" smtClean="0">
                <a:solidFill>
                  <a:schemeClr val="bg1"/>
                </a:solidFill>
              </a:rPr>
              <a:t> </a:t>
            </a:r>
            <a:r>
              <a:rPr lang="en-US" sz="9600" dirty="0" err="1" smtClean="0">
                <a:solidFill>
                  <a:schemeClr val="bg1"/>
                </a:solidFill>
              </a:rPr>
              <a:t>proiect</a:t>
            </a:r>
            <a:r>
              <a:rPr lang="en-US" sz="9600" dirty="0" smtClean="0">
                <a:solidFill>
                  <a:schemeClr val="bg1"/>
                </a:solidFill>
              </a:rPr>
              <a:t> am </a:t>
            </a:r>
            <a:r>
              <a:rPr lang="en-US" sz="9600" dirty="0" err="1" smtClean="0">
                <a:solidFill>
                  <a:schemeClr val="bg1"/>
                </a:solidFill>
              </a:rPr>
              <a:t>folosit</a:t>
            </a:r>
            <a:r>
              <a:rPr lang="en-US" sz="9600" dirty="0" smtClean="0">
                <a:solidFill>
                  <a:schemeClr val="bg1"/>
                </a:solidFill>
              </a:rPr>
              <a:t> :</a:t>
            </a:r>
          </a:p>
          <a:p>
            <a:pPr>
              <a:buNone/>
            </a:pPr>
            <a:r>
              <a:rPr lang="en-US" sz="9600" dirty="0" smtClean="0">
                <a:solidFill>
                  <a:schemeClr val="bg1"/>
                </a:solidFill>
              </a:rPr>
              <a:t> -un display LCD</a:t>
            </a:r>
          </a:p>
          <a:p>
            <a:pPr>
              <a:buNone/>
            </a:pPr>
            <a:r>
              <a:rPr lang="es-ES" sz="9600" dirty="0" smtClean="0">
                <a:solidFill>
                  <a:schemeClr val="bg1"/>
                </a:solidFill>
              </a:rPr>
              <a:t> -un DICE-KIT de la </a:t>
            </a:r>
            <a:r>
              <a:rPr lang="es-ES" sz="9600" dirty="0" err="1" smtClean="0">
                <a:solidFill>
                  <a:schemeClr val="bg1"/>
                </a:solidFill>
              </a:rPr>
              <a:t>Fujistsu</a:t>
            </a:r>
            <a:r>
              <a:rPr lang="es-ES" sz="9600" dirty="0" smtClean="0">
                <a:solidFill>
                  <a:schemeClr val="bg1"/>
                </a:solidFill>
              </a:rPr>
              <a:t> </a:t>
            </a:r>
          </a:p>
          <a:p>
            <a:pPr>
              <a:buNone/>
            </a:pPr>
            <a:r>
              <a:rPr lang="it-IT" sz="9600" dirty="0" smtClean="0">
                <a:solidFill>
                  <a:schemeClr val="bg1"/>
                </a:solidFill>
              </a:rPr>
              <a:t>-un cablu serial care a facut legatura intre pc si DICE-KIT</a:t>
            </a:r>
          </a:p>
          <a:p>
            <a:pPr>
              <a:buNone/>
            </a:pPr>
            <a:r>
              <a:rPr lang="it-IT" sz="9600" dirty="0" smtClean="0">
                <a:solidFill>
                  <a:schemeClr val="bg1"/>
                </a:solidFill>
              </a:rPr>
              <a:t>-un potentiometru pentru reglarea intensintatii luminoase </a:t>
            </a:r>
            <a:endParaRPr lang="en-US" sz="9600" dirty="0" smtClean="0">
              <a:solidFill>
                <a:schemeClr val="bg1"/>
              </a:solidFill>
            </a:endParaRPr>
          </a:p>
          <a:p>
            <a:pPr>
              <a:buNone/>
            </a:pPr>
            <a:endParaRPr lang="en-US" dirty="0" smtClean="0">
              <a:solidFill>
                <a:schemeClr val="bg1"/>
              </a:solidFill>
            </a:endParaRPr>
          </a:p>
          <a:p>
            <a:endParaRPr lang="en-US" sz="9600" dirty="0">
              <a:solidFill>
                <a:schemeClr val="bg1"/>
              </a:solidFill>
            </a:endParaRPr>
          </a:p>
        </p:txBody>
      </p:sp>
      <p:pic>
        <p:nvPicPr>
          <p:cNvPr id="4" name="Picture 3" descr="picture_dice-kit.jpg"/>
          <p:cNvPicPr>
            <a:picLocks noChangeAspect="1"/>
          </p:cNvPicPr>
          <p:nvPr/>
        </p:nvPicPr>
        <p:blipFill>
          <a:blip r:embed="rId2" cstate="print"/>
          <a:stretch>
            <a:fillRect/>
          </a:stretch>
        </p:blipFill>
        <p:spPr>
          <a:xfrm>
            <a:off x="1981200" y="2743200"/>
            <a:ext cx="4845944" cy="3581400"/>
          </a:xfrm>
          <a:prstGeom prst="rect">
            <a:avLst/>
          </a:prstGeom>
        </p:spPr>
      </p:pic>
    </p:spTree>
  </p:cSld>
  <p:clrMapOvr>
    <a:masterClrMapping/>
  </p:clrMapOvr>
  <p:transition spd="med" advTm="6000">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g.bmp"/>
          <p:cNvPicPr>
            <a:picLocks noGrp="1" noChangeAspect="1"/>
          </p:cNvPicPr>
          <p:nvPr>
            <p:ph idx="1"/>
          </p:nvPr>
        </p:nvPicPr>
        <p:blipFill>
          <a:blip r:embed="rId2" cstate="print"/>
          <a:stretch>
            <a:fillRect/>
          </a:stretch>
        </p:blipFill>
        <p:spPr>
          <a:xfrm>
            <a:off x="381000" y="381000"/>
            <a:ext cx="8468178" cy="5927725"/>
          </a:xfrm>
        </p:spPr>
      </p:pic>
      <p:sp>
        <p:nvSpPr>
          <p:cNvPr id="5" name="TextBox 4"/>
          <p:cNvSpPr txBox="1"/>
          <p:nvPr/>
        </p:nvSpPr>
        <p:spPr>
          <a:xfrm>
            <a:off x="762000" y="685800"/>
            <a:ext cx="8001000" cy="461665"/>
          </a:xfrm>
          <a:prstGeom prst="rect">
            <a:avLst/>
          </a:prstGeom>
          <a:noFill/>
        </p:spPr>
        <p:txBody>
          <a:bodyPr wrap="square" rtlCol="0">
            <a:spAutoFit/>
          </a:bodyPr>
          <a:lstStyle/>
          <a:p>
            <a:r>
              <a:rPr lang="en-US" sz="2400" dirty="0" smtClean="0">
                <a:solidFill>
                  <a:schemeClr val="bg1"/>
                </a:solidFill>
              </a:rPr>
              <a:t>Schema </a:t>
            </a:r>
            <a:r>
              <a:rPr lang="en-US" sz="2400" dirty="0" err="1" smtClean="0">
                <a:solidFill>
                  <a:schemeClr val="bg1"/>
                </a:solidFill>
              </a:rPr>
              <a:t>electrica</a:t>
            </a:r>
            <a:r>
              <a:rPr lang="en-US" sz="2400" dirty="0" smtClean="0">
                <a:solidFill>
                  <a:schemeClr val="bg1"/>
                </a:solidFill>
              </a:rPr>
              <a:t>  a DICE-KIT `</a:t>
            </a:r>
            <a:r>
              <a:rPr lang="en-US" sz="2400" dirty="0" err="1" smtClean="0">
                <a:solidFill>
                  <a:schemeClr val="bg1"/>
                </a:solidFill>
              </a:rPr>
              <a:t>ului</a:t>
            </a:r>
            <a:r>
              <a:rPr lang="en-US" sz="2400" dirty="0" smtClean="0">
                <a:solidFill>
                  <a:schemeClr val="bg1"/>
                </a:solidFill>
              </a:rPr>
              <a:t>  FUJITSU</a:t>
            </a:r>
            <a:endParaRPr lang="en-US" sz="2400" dirty="0">
              <a:solidFill>
                <a:schemeClr val="bg1"/>
              </a:solidFill>
            </a:endParaRPr>
          </a:p>
        </p:txBody>
      </p:sp>
    </p:spTree>
  </p:cSld>
  <p:clrMapOvr>
    <a:masterClrMapping/>
  </p:clrMapOvr>
  <p:transition spd="med" advTm="6000">
    <p:pull dir="l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5486400"/>
          </a:xfrm>
        </p:spPr>
        <p:txBody>
          <a:bodyPr>
            <a:normAutofit/>
          </a:bodyPr>
          <a:lstStyle/>
          <a:p>
            <a:r>
              <a:rPr lang="en-US" sz="3200" dirty="0" err="1" smtClean="0"/>
              <a:t>Pentru</a:t>
            </a:r>
            <a:r>
              <a:rPr lang="en-US" sz="3200" dirty="0" smtClean="0"/>
              <a:t> ca </a:t>
            </a:r>
            <a:r>
              <a:rPr lang="en-US" sz="3200" dirty="0" err="1" smtClean="0"/>
              <a:t>LCD`ul</a:t>
            </a:r>
            <a:r>
              <a:rPr lang="en-US" sz="3200" dirty="0" smtClean="0"/>
              <a:t> </a:t>
            </a:r>
            <a:r>
              <a:rPr lang="en-US" sz="3200" dirty="0" err="1" smtClean="0"/>
              <a:t>sa</a:t>
            </a:r>
            <a:r>
              <a:rPr lang="en-US" sz="3200" dirty="0" smtClean="0"/>
              <a:t> </a:t>
            </a:r>
            <a:r>
              <a:rPr lang="en-US" sz="3200" dirty="0" err="1" smtClean="0"/>
              <a:t>afiseze</a:t>
            </a:r>
            <a:r>
              <a:rPr lang="en-US" sz="3200" dirty="0" smtClean="0"/>
              <a:t> </a:t>
            </a:r>
            <a:r>
              <a:rPr lang="en-US" sz="3200" dirty="0" err="1" smtClean="0"/>
              <a:t>mesajul</a:t>
            </a:r>
            <a:r>
              <a:rPr lang="en-US" sz="3200" dirty="0" smtClean="0"/>
              <a:t> </a:t>
            </a:r>
            <a:r>
              <a:rPr lang="en-US" sz="3200" dirty="0" err="1" smtClean="0"/>
              <a:t>dorit</a:t>
            </a:r>
            <a:r>
              <a:rPr lang="en-US" sz="3200" dirty="0" smtClean="0"/>
              <a:t> </a:t>
            </a:r>
            <a:r>
              <a:rPr lang="en-US" sz="3200" dirty="0" err="1" smtClean="0"/>
              <a:t>avem</a:t>
            </a:r>
            <a:r>
              <a:rPr lang="en-US" sz="3200" dirty="0" smtClean="0"/>
              <a:t> </a:t>
            </a:r>
            <a:r>
              <a:rPr lang="en-US" sz="3200" dirty="0" err="1" smtClean="0"/>
              <a:t>nevoie</a:t>
            </a:r>
            <a:r>
              <a:rPr lang="en-US" sz="3200" dirty="0" smtClean="0"/>
              <a:t> de un </a:t>
            </a:r>
            <a:r>
              <a:rPr lang="en-US" sz="3200" dirty="0" err="1" smtClean="0"/>
              <a:t>microcontroler</a:t>
            </a:r>
            <a:r>
              <a:rPr lang="en-US" sz="3200" dirty="0" smtClean="0"/>
              <a:t>. In </a:t>
            </a:r>
            <a:r>
              <a:rPr lang="en-US" sz="3200" dirty="0" err="1" smtClean="0"/>
              <a:t>cazul</a:t>
            </a:r>
            <a:r>
              <a:rPr lang="en-US" sz="3200" dirty="0" smtClean="0"/>
              <a:t> </a:t>
            </a:r>
            <a:r>
              <a:rPr lang="en-US" sz="3200" dirty="0" err="1" smtClean="0"/>
              <a:t>nostru</a:t>
            </a:r>
            <a:r>
              <a:rPr lang="en-US" sz="3200" dirty="0" smtClean="0"/>
              <a:t> MB90350 . In prima </a:t>
            </a:r>
            <a:r>
              <a:rPr lang="en-US" sz="3200" dirty="0" err="1" smtClean="0"/>
              <a:t>faza</a:t>
            </a:r>
            <a:r>
              <a:rPr lang="en-US" sz="3200" dirty="0" smtClean="0"/>
              <a:t> se </a:t>
            </a:r>
            <a:r>
              <a:rPr lang="en-US" sz="3200" dirty="0" err="1" smtClean="0"/>
              <a:t>downloadeaza</a:t>
            </a:r>
            <a:r>
              <a:rPr lang="en-US" sz="3200" dirty="0" smtClean="0"/>
              <a:t> un </a:t>
            </a:r>
            <a:r>
              <a:rPr lang="en-US" sz="3200" dirty="0" err="1" smtClean="0"/>
              <a:t>fisier</a:t>
            </a:r>
            <a:r>
              <a:rPr lang="en-US" sz="3200" dirty="0" smtClean="0"/>
              <a:t> cu </a:t>
            </a:r>
            <a:r>
              <a:rPr lang="en-US" sz="3200" dirty="0" err="1" smtClean="0"/>
              <a:t>extensia</a:t>
            </a:r>
            <a:r>
              <a:rPr lang="en-US" sz="3200" dirty="0" smtClean="0"/>
              <a:t> .asp in </a:t>
            </a:r>
            <a:r>
              <a:rPr lang="en-US" sz="3200" dirty="0" err="1" smtClean="0"/>
              <a:t>interiorul</a:t>
            </a:r>
            <a:r>
              <a:rPr lang="en-US" sz="3200" dirty="0" smtClean="0"/>
              <a:t> </a:t>
            </a:r>
            <a:r>
              <a:rPr lang="en-US" sz="3200" dirty="0" err="1" smtClean="0"/>
              <a:t>acestuia</a:t>
            </a:r>
            <a:r>
              <a:rPr lang="en-US" sz="3200" dirty="0" smtClean="0"/>
              <a:t> cu </a:t>
            </a:r>
            <a:r>
              <a:rPr lang="en-US" sz="3200" dirty="0" err="1" smtClean="0"/>
              <a:t>mesajul</a:t>
            </a:r>
            <a:r>
              <a:rPr lang="en-US" sz="3200" dirty="0" smtClean="0"/>
              <a:t> </a:t>
            </a:r>
            <a:r>
              <a:rPr lang="en-US" sz="3200" dirty="0" err="1" smtClean="0"/>
              <a:t>dorit</a:t>
            </a:r>
            <a:r>
              <a:rPr lang="en-US" sz="3200" dirty="0" smtClean="0"/>
              <a:t> </a:t>
            </a:r>
            <a:r>
              <a:rPr lang="en-US" sz="3200" dirty="0" err="1" smtClean="0"/>
              <a:t>pe</a:t>
            </a:r>
            <a:r>
              <a:rPr lang="en-US" sz="3200" dirty="0" smtClean="0"/>
              <a:t> care </a:t>
            </a:r>
            <a:r>
              <a:rPr lang="en-US" sz="3200" dirty="0" err="1" smtClean="0"/>
              <a:t>vrem</a:t>
            </a:r>
            <a:r>
              <a:rPr lang="en-US" sz="3200" dirty="0" smtClean="0"/>
              <a:t> </a:t>
            </a:r>
            <a:r>
              <a:rPr lang="en-US" sz="3200" dirty="0" err="1" smtClean="0"/>
              <a:t>sa</a:t>
            </a:r>
            <a:r>
              <a:rPr lang="en-US" sz="3200" dirty="0" smtClean="0"/>
              <a:t> </a:t>
            </a:r>
            <a:r>
              <a:rPr lang="en-US" sz="3200" dirty="0" err="1" smtClean="0"/>
              <a:t>il</a:t>
            </a:r>
            <a:r>
              <a:rPr lang="en-US" sz="3200" dirty="0" smtClean="0"/>
              <a:t> </a:t>
            </a:r>
            <a:r>
              <a:rPr lang="en-US" sz="3200" dirty="0" err="1" smtClean="0"/>
              <a:t>afiseze</a:t>
            </a:r>
            <a:r>
              <a:rPr lang="en-US" sz="3200" dirty="0" smtClean="0"/>
              <a:t>. </a:t>
            </a:r>
            <a:r>
              <a:rPr lang="en-US" sz="3200" dirty="0" err="1" smtClean="0"/>
              <a:t>Acest</a:t>
            </a:r>
            <a:r>
              <a:rPr lang="en-US" sz="3200" dirty="0" smtClean="0"/>
              <a:t> </a:t>
            </a:r>
            <a:r>
              <a:rPr lang="en-US" sz="3200" dirty="0" err="1" smtClean="0"/>
              <a:t>proces</a:t>
            </a:r>
            <a:r>
              <a:rPr lang="en-US" sz="3200" dirty="0" smtClean="0"/>
              <a:t> are loc </a:t>
            </a:r>
            <a:r>
              <a:rPr lang="en-US" sz="3200" dirty="0" err="1" smtClean="0"/>
              <a:t>prin</a:t>
            </a:r>
            <a:r>
              <a:rPr lang="en-US" sz="3200" dirty="0" smtClean="0"/>
              <a:t> </a:t>
            </a:r>
            <a:r>
              <a:rPr lang="en-US" sz="3200" dirty="0" err="1" smtClean="0"/>
              <a:t>intermediul</a:t>
            </a:r>
            <a:r>
              <a:rPr lang="en-US" sz="3200" dirty="0" smtClean="0"/>
              <a:t> </a:t>
            </a:r>
            <a:r>
              <a:rPr lang="en-US" sz="3200" dirty="0" err="1" smtClean="0"/>
              <a:t>unui</a:t>
            </a:r>
            <a:r>
              <a:rPr lang="en-US" sz="3200" dirty="0" smtClean="0"/>
              <a:t> </a:t>
            </a:r>
            <a:r>
              <a:rPr lang="en-US" sz="3200" dirty="0" err="1" smtClean="0"/>
              <a:t>cablu</a:t>
            </a:r>
            <a:r>
              <a:rPr lang="en-US" sz="3200" dirty="0" smtClean="0"/>
              <a:t> serial care face </a:t>
            </a:r>
            <a:r>
              <a:rPr lang="en-US" sz="3200" dirty="0" err="1" smtClean="0"/>
              <a:t>legatura</a:t>
            </a:r>
            <a:r>
              <a:rPr lang="en-US" sz="3200" dirty="0" smtClean="0"/>
              <a:t> </a:t>
            </a:r>
            <a:r>
              <a:rPr lang="en-US" sz="3200" dirty="0" err="1" smtClean="0"/>
              <a:t>intre</a:t>
            </a:r>
            <a:r>
              <a:rPr lang="en-US" sz="3200" dirty="0" smtClean="0"/>
              <a:t> calculator </a:t>
            </a:r>
            <a:r>
              <a:rPr lang="en-US" sz="3200" dirty="0" err="1" smtClean="0"/>
              <a:t>si</a:t>
            </a:r>
            <a:r>
              <a:rPr lang="en-US" sz="3200" dirty="0" smtClean="0"/>
              <a:t> DICE-KIT</a:t>
            </a:r>
            <a:endParaRPr lang="en-US" sz="3200" dirty="0"/>
          </a:p>
        </p:txBody>
      </p:sp>
      <p:sp>
        <p:nvSpPr>
          <p:cNvPr id="4" name="Content Placeholder 3"/>
          <p:cNvSpPr>
            <a:spLocks noGrp="1"/>
          </p:cNvSpPr>
          <p:nvPr>
            <p:ph idx="1"/>
          </p:nvPr>
        </p:nvSpPr>
        <p:spPr>
          <a:xfrm>
            <a:off x="381000" y="6172200"/>
            <a:ext cx="76200" cy="137160"/>
          </a:xfrm>
        </p:spPr>
        <p:txBody>
          <a:bodyPr>
            <a:normAutofit fontScale="25000" lnSpcReduction="20000"/>
          </a:bodyPr>
          <a:lstStyle/>
          <a:p>
            <a:pPr>
              <a:buNone/>
            </a:pPr>
            <a:endParaRPr lang="en-US" dirty="0"/>
          </a:p>
        </p:txBody>
      </p:sp>
    </p:spTree>
  </p:cSld>
  <p:clrMapOvr>
    <a:masterClrMapping/>
  </p:clrMapOvr>
  <p:transition spd="med" advTm="6000">
    <p:pull dir="l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81000" y="381000"/>
            <a:ext cx="8229600" cy="1524000"/>
          </a:xfrm>
        </p:spPr>
        <p:txBody>
          <a:bodyPr/>
          <a:lstStyle/>
          <a:p>
            <a:r>
              <a:rPr lang="en-US" dirty="0" err="1" smtClean="0"/>
              <a:t>LCD`ul</a:t>
            </a:r>
            <a:r>
              <a:rPr lang="en-US" dirty="0" smtClean="0"/>
              <a:t> se </a:t>
            </a:r>
            <a:r>
              <a:rPr lang="en-US" dirty="0" err="1" smtClean="0"/>
              <a:t>contecteaza</a:t>
            </a:r>
            <a:r>
              <a:rPr lang="en-US" dirty="0" smtClean="0"/>
              <a:t> la DICE-KIT  </a:t>
            </a:r>
            <a:r>
              <a:rPr lang="en-US" dirty="0" err="1" smtClean="0"/>
              <a:t>prin</a:t>
            </a:r>
            <a:r>
              <a:rPr lang="en-US" dirty="0" smtClean="0"/>
              <a:t> </a:t>
            </a:r>
            <a:r>
              <a:rPr lang="en-US" dirty="0" err="1" smtClean="0"/>
              <a:t>intermediul</a:t>
            </a:r>
            <a:r>
              <a:rPr lang="en-US" dirty="0" smtClean="0"/>
              <a:t> </a:t>
            </a:r>
            <a:r>
              <a:rPr lang="en-US" dirty="0" err="1" smtClean="0"/>
              <a:t>pinilor</a:t>
            </a:r>
            <a:r>
              <a:rPr lang="en-US" dirty="0" smtClean="0"/>
              <a:t>  E ,R\W, RS. </a:t>
            </a:r>
            <a:r>
              <a:rPr lang="en-US" dirty="0" err="1" smtClean="0"/>
              <a:t>Acesti</a:t>
            </a:r>
            <a:r>
              <a:rPr lang="en-US" dirty="0" smtClean="0"/>
              <a:t> </a:t>
            </a:r>
            <a:r>
              <a:rPr lang="en-US" dirty="0" err="1" smtClean="0"/>
              <a:t>pini</a:t>
            </a:r>
            <a:r>
              <a:rPr lang="en-US" dirty="0" smtClean="0"/>
              <a:t> se </a:t>
            </a:r>
            <a:r>
              <a:rPr lang="en-US" dirty="0" err="1" smtClean="0"/>
              <a:t>utilizeaza</a:t>
            </a:r>
            <a:r>
              <a:rPr lang="en-US" dirty="0" smtClean="0"/>
              <a:t> </a:t>
            </a:r>
            <a:r>
              <a:rPr lang="en-US" dirty="0" err="1" smtClean="0"/>
              <a:t>pentru</a:t>
            </a:r>
            <a:r>
              <a:rPr lang="en-US" dirty="0" smtClean="0"/>
              <a:t> </a:t>
            </a:r>
            <a:r>
              <a:rPr lang="en-US" dirty="0" err="1" smtClean="0"/>
              <a:t>scriere,stergere</a:t>
            </a:r>
            <a:r>
              <a:rPr lang="en-US" dirty="0" smtClean="0"/>
              <a:t> ,</a:t>
            </a:r>
            <a:r>
              <a:rPr lang="en-US" dirty="0" err="1" smtClean="0"/>
              <a:t>resetare</a:t>
            </a:r>
            <a:endParaRPr lang="en-US" dirty="0"/>
          </a:p>
        </p:txBody>
      </p:sp>
      <p:pic>
        <p:nvPicPr>
          <p:cNvPr id="3" name="Content Placeholder 6" descr="LCD-DEMO-KIT FRONT.jpg"/>
          <p:cNvPicPr>
            <a:picLocks noChangeAspect="1"/>
          </p:cNvPicPr>
          <p:nvPr/>
        </p:nvPicPr>
        <p:blipFill>
          <a:blip r:embed="rId2" cstate="print"/>
          <a:stretch>
            <a:fillRect/>
          </a:stretch>
        </p:blipFill>
        <p:spPr>
          <a:xfrm>
            <a:off x="533400" y="1905000"/>
            <a:ext cx="8026400" cy="4546600"/>
          </a:xfrm>
          <a:prstGeom prst="rect">
            <a:avLst/>
          </a:prstGeom>
        </p:spPr>
      </p:pic>
    </p:spTree>
  </p:cSld>
  <p:clrMapOvr>
    <a:masterClrMapping/>
  </p:clrMapOvr>
  <p:transition spd="med" advTm="6000">
    <p:zoom dir="in"/>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382000" cy="4724400"/>
          </a:xfrm>
        </p:spPr>
        <p:txBody>
          <a:bodyPr>
            <a:normAutofit fontScale="77500" lnSpcReduction="20000"/>
          </a:bodyPr>
          <a:lstStyle/>
          <a:p>
            <a:pPr>
              <a:buNone/>
            </a:pPr>
            <a:r>
              <a:rPr lang="en-US" sz="4000" dirty="0" smtClean="0">
                <a:solidFill>
                  <a:schemeClr val="accent1">
                    <a:lumMod val="60000"/>
                    <a:lumOff val="40000"/>
                  </a:schemeClr>
                </a:solidFill>
              </a:rPr>
              <a:t>        Am ales </a:t>
            </a:r>
            <a:r>
              <a:rPr lang="en-US" sz="4000" dirty="0" err="1" smtClean="0">
                <a:solidFill>
                  <a:schemeClr val="accent1">
                    <a:lumMod val="60000"/>
                    <a:lumOff val="40000"/>
                  </a:schemeClr>
                </a:solidFill>
              </a:rPr>
              <a:t>acest</a:t>
            </a:r>
            <a:r>
              <a:rPr lang="en-US" sz="4000" dirty="0" smtClean="0">
                <a:solidFill>
                  <a:schemeClr val="accent1">
                    <a:lumMod val="60000"/>
                    <a:lumOff val="40000"/>
                  </a:schemeClr>
                </a:solidFill>
              </a:rPr>
              <a:t> </a:t>
            </a:r>
            <a:r>
              <a:rPr lang="en-US" sz="4000" dirty="0" err="1" smtClean="0">
                <a:solidFill>
                  <a:schemeClr val="accent1">
                    <a:lumMod val="60000"/>
                    <a:lumOff val="40000"/>
                  </a:schemeClr>
                </a:solidFill>
              </a:rPr>
              <a:t>proiect</a:t>
            </a:r>
            <a:r>
              <a:rPr lang="en-US" sz="4000" dirty="0" smtClean="0">
                <a:solidFill>
                  <a:schemeClr val="accent1">
                    <a:lumMod val="60000"/>
                    <a:lumOff val="40000"/>
                  </a:schemeClr>
                </a:solidFill>
              </a:rPr>
              <a:t>  </a:t>
            </a:r>
            <a:r>
              <a:rPr lang="en-US" sz="4000" dirty="0" err="1" smtClean="0">
                <a:solidFill>
                  <a:schemeClr val="accent1">
                    <a:lumMod val="60000"/>
                    <a:lumOff val="40000"/>
                  </a:schemeClr>
                </a:solidFill>
              </a:rPr>
              <a:t>pentru</a:t>
            </a:r>
            <a:r>
              <a:rPr lang="en-US" sz="4000" dirty="0" smtClean="0">
                <a:solidFill>
                  <a:schemeClr val="accent1">
                    <a:lumMod val="60000"/>
                    <a:lumOff val="40000"/>
                  </a:schemeClr>
                </a:solidFill>
              </a:rPr>
              <a:t> ca ne-am </a:t>
            </a:r>
            <a:r>
              <a:rPr lang="en-US" sz="4000" dirty="0" err="1" smtClean="0">
                <a:solidFill>
                  <a:schemeClr val="accent1">
                    <a:lumMod val="60000"/>
                    <a:lumOff val="40000"/>
                  </a:schemeClr>
                </a:solidFill>
              </a:rPr>
              <a:t>dorit</a:t>
            </a:r>
            <a:r>
              <a:rPr lang="en-US" sz="4000" dirty="0" smtClean="0">
                <a:solidFill>
                  <a:schemeClr val="accent1">
                    <a:lumMod val="60000"/>
                    <a:lumOff val="40000"/>
                  </a:schemeClr>
                </a:solidFill>
              </a:rPr>
              <a:t> </a:t>
            </a:r>
            <a:r>
              <a:rPr lang="en-US" sz="4000" dirty="0" err="1" smtClean="0">
                <a:solidFill>
                  <a:schemeClr val="accent1">
                    <a:lumMod val="60000"/>
                    <a:lumOff val="40000"/>
                  </a:schemeClr>
                </a:solidFill>
              </a:rPr>
              <a:t>sa</a:t>
            </a:r>
            <a:r>
              <a:rPr lang="en-US" sz="4000" dirty="0" smtClean="0">
                <a:solidFill>
                  <a:schemeClr val="accent1">
                    <a:lumMod val="60000"/>
                    <a:lumOff val="40000"/>
                  </a:schemeClr>
                </a:solidFill>
              </a:rPr>
              <a:t> </a:t>
            </a:r>
            <a:r>
              <a:rPr lang="en-US" sz="4000" dirty="0" err="1" smtClean="0">
                <a:solidFill>
                  <a:schemeClr val="accent1">
                    <a:lumMod val="60000"/>
                    <a:lumOff val="40000"/>
                  </a:schemeClr>
                </a:solidFill>
              </a:rPr>
              <a:t>intelegem</a:t>
            </a:r>
            <a:r>
              <a:rPr lang="en-US" sz="4000" dirty="0" smtClean="0">
                <a:solidFill>
                  <a:schemeClr val="accent1">
                    <a:lumMod val="60000"/>
                    <a:lumOff val="40000"/>
                  </a:schemeClr>
                </a:solidFill>
              </a:rPr>
              <a:t> </a:t>
            </a:r>
            <a:r>
              <a:rPr lang="en-US" sz="4000" dirty="0" err="1" smtClean="0">
                <a:solidFill>
                  <a:schemeClr val="accent1">
                    <a:lumMod val="60000"/>
                    <a:lumOff val="40000"/>
                  </a:schemeClr>
                </a:solidFill>
              </a:rPr>
              <a:t>functionarea</a:t>
            </a:r>
            <a:r>
              <a:rPr lang="en-US" sz="4000" dirty="0" smtClean="0">
                <a:solidFill>
                  <a:schemeClr val="accent1">
                    <a:lumMod val="60000"/>
                    <a:lumOff val="40000"/>
                  </a:schemeClr>
                </a:solidFill>
              </a:rPr>
              <a:t> </a:t>
            </a:r>
            <a:r>
              <a:rPr lang="en-US" sz="4000" dirty="0" err="1" smtClean="0">
                <a:solidFill>
                  <a:schemeClr val="accent1">
                    <a:lumMod val="60000"/>
                    <a:lumOff val="40000"/>
                  </a:schemeClr>
                </a:solidFill>
              </a:rPr>
              <a:t>practica</a:t>
            </a:r>
            <a:r>
              <a:rPr lang="en-US" sz="4000" dirty="0" smtClean="0">
                <a:solidFill>
                  <a:schemeClr val="accent1">
                    <a:lumMod val="60000"/>
                    <a:lumOff val="40000"/>
                  </a:schemeClr>
                </a:solidFill>
              </a:rPr>
              <a:t> a </a:t>
            </a:r>
            <a:r>
              <a:rPr lang="en-US" sz="4000" dirty="0" err="1" smtClean="0">
                <a:solidFill>
                  <a:schemeClr val="accent1">
                    <a:lumMod val="60000"/>
                    <a:lumOff val="40000"/>
                  </a:schemeClr>
                </a:solidFill>
              </a:rPr>
              <a:t>unor</a:t>
            </a:r>
            <a:r>
              <a:rPr lang="en-US" sz="4000" dirty="0" smtClean="0">
                <a:solidFill>
                  <a:schemeClr val="accent1">
                    <a:lumMod val="60000"/>
                    <a:lumOff val="40000"/>
                  </a:schemeClr>
                </a:solidFill>
              </a:rPr>
              <a:t> </a:t>
            </a:r>
            <a:r>
              <a:rPr lang="en-US" sz="4000" dirty="0" err="1" smtClean="0">
                <a:solidFill>
                  <a:schemeClr val="accent1">
                    <a:lumMod val="60000"/>
                    <a:lumOff val="40000"/>
                  </a:schemeClr>
                </a:solidFill>
              </a:rPr>
              <a:t>notiuni</a:t>
            </a:r>
            <a:r>
              <a:rPr lang="en-US" sz="4000" dirty="0" smtClean="0">
                <a:solidFill>
                  <a:schemeClr val="accent1">
                    <a:lumMod val="60000"/>
                    <a:lumOff val="40000"/>
                  </a:schemeClr>
                </a:solidFill>
              </a:rPr>
              <a:t> </a:t>
            </a:r>
            <a:r>
              <a:rPr lang="en-US" sz="4000" dirty="0" err="1" smtClean="0">
                <a:solidFill>
                  <a:schemeClr val="accent1">
                    <a:lumMod val="60000"/>
                    <a:lumOff val="40000"/>
                  </a:schemeClr>
                </a:solidFill>
              </a:rPr>
              <a:t>teoretice</a:t>
            </a:r>
            <a:r>
              <a:rPr lang="en-US" sz="4000" dirty="0" smtClean="0">
                <a:solidFill>
                  <a:schemeClr val="accent1">
                    <a:lumMod val="60000"/>
                    <a:lumOff val="40000"/>
                  </a:schemeClr>
                </a:solidFill>
              </a:rPr>
              <a:t>  </a:t>
            </a:r>
            <a:r>
              <a:rPr lang="en-US" sz="4000" dirty="0" err="1" smtClean="0">
                <a:solidFill>
                  <a:schemeClr val="accent1">
                    <a:lumMod val="60000"/>
                    <a:lumOff val="40000"/>
                  </a:schemeClr>
                </a:solidFill>
              </a:rPr>
              <a:t>studiate</a:t>
            </a:r>
            <a:r>
              <a:rPr lang="en-US" sz="4000" dirty="0" smtClean="0">
                <a:solidFill>
                  <a:schemeClr val="accent1">
                    <a:lumMod val="60000"/>
                    <a:lumOff val="40000"/>
                  </a:schemeClr>
                </a:solidFill>
              </a:rPr>
              <a:t> anterior </a:t>
            </a:r>
            <a:r>
              <a:rPr lang="en-US" sz="4000" dirty="0" err="1" smtClean="0">
                <a:solidFill>
                  <a:schemeClr val="accent1">
                    <a:lumMod val="60000"/>
                    <a:lumOff val="40000"/>
                  </a:schemeClr>
                </a:solidFill>
              </a:rPr>
              <a:t>si</a:t>
            </a:r>
            <a:r>
              <a:rPr lang="en-US" sz="4000" dirty="0" smtClean="0">
                <a:solidFill>
                  <a:schemeClr val="accent1">
                    <a:lumMod val="60000"/>
                    <a:lumOff val="40000"/>
                  </a:schemeClr>
                </a:solidFill>
              </a:rPr>
              <a:t> din </a:t>
            </a:r>
            <a:r>
              <a:rPr lang="en-US" sz="4000" dirty="0" err="1" smtClean="0">
                <a:solidFill>
                  <a:schemeClr val="accent1">
                    <a:lumMod val="60000"/>
                    <a:lumOff val="40000"/>
                  </a:schemeClr>
                </a:solidFill>
              </a:rPr>
              <a:t>curiozitati</a:t>
            </a:r>
            <a:r>
              <a:rPr lang="en-US" sz="4000" dirty="0" smtClean="0">
                <a:solidFill>
                  <a:schemeClr val="accent1">
                    <a:lumMod val="60000"/>
                    <a:lumOff val="40000"/>
                  </a:schemeClr>
                </a:solidFill>
              </a:rPr>
              <a:t> practice . </a:t>
            </a:r>
          </a:p>
          <a:p>
            <a:pPr>
              <a:buNone/>
            </a:pPr>
            <a:r>
              <a:rPr lang="en-US" sz="4000" dirty="0" smtClean="0">
                <a:solidFill>
                  <a:schemeClr val="accent1">
                    <a:lumMod val="60000"/>
                    <a:lumOff val="40000"/>
                  </a:schemeClr>
                </a:solidFill>
              </a:rPr>
              <a:t>         Ca </a:t>
            </a:r>
            <a:r>
              <a:rPr lang="en-US" sz="4000" dirty="0" err="1" smtClean="0">
                <a:solidFill>
                  <a:schemeClr val="accent1">
                    <a:lumMod val="60000"/>
                    <a:lumOff val="40000"/>
                  </a:schemeClr>
                </a:solidFill>
              </a:rPr>
              <a:t>rezultat</a:t>
            </a:r>
            <a:r>
              <a:rPr lang="en-US" sz="4000" dirty="0" smtClean="0">
                <a:solidFill>
                  <a:schemeClr val="accent1">
                    <a:lumMod val="60000"/>
                    <a:lumOff val="40000"/>
                  </a:schemeClr>
                </a:solidFill>
              </a:rPr>
              <a:t> am </a:t>
            </a:r>
            <a:r>
              <a:rPr lang="en-US" sz="4000" dirty="0" err="1" smtClean="0">
                <a:solidFill>
                  <a:schemeClr val="accent1">
                    <a:lumMod val="60000"/>
                    <a:lumOff val="40000"/>
                  </a:schemeClr>
                </a:solidFill>
              </a:rPr>
              <a:t>deprins</a:t>
            </a:r>
            <a:r>
              <a:rPr lang="en-US" sz="4000" dirty="0" smtClean="0">
                <a:solidFill>
                  <a:schemeClr val="accent1">
                    <a:lumMod val="60000"/>
                    <a:lumOff val="40000"/>
                  </a:schemeClr>
                </a:solidFill>
              </a:rPr>
              <a:t> </a:t>
            </a:r>
            <a:r>
              <a:rPr lang="en-US" sz="4000" dirty="0" err="1" smtClean="0">
                <a:solidFill>
                  <a:schemeClr val="accent1">
                    <a:lumMod val="60000"/>
                    <a:lumOff val="40000"/>
                  </a:schemeClr>
                </a:solidFill>
              </a:rPr>
              <a:t>atat</a:t>
            </a:r>
            <a:r>
              <a:rPr lang="en-US" sz="4000" dirty="0" smtClean="0">
                <a:solidFill>
                  <a:schemeClr val="accent1">
                    <a:lumMod val="60000"/>
                    <a:lumOff val="40000"/>
                  </a:schemeClr>
                </a:solidFill>
              </a:rPr>
              <a:t> </a:t>
            </a:r>
            <a:r>
              <a:rPr lang="en-US" sz="4000" dirty="0" err="1" smtClean="0">
                <a:solidFill>
                  <a:schemeClr val="accent1">
                    <a:lumMod val="60000"/>
                    <a:lumOff val="40000"/>
                  </a:schemeClr>
                </a:solidFill>
              </a:rPr>
              <a:t>abilitati</a:t>
            </a:r>
            <a:r>
              <a:rPr lang="en-US" sz="4000" dirty="0" smtClean="0">
                <a:solidFill>
                  <a:schemeClr val="accent1">
                    <a:lumMod val="60000"/>
                    <a:lumOff val="40000"/>
                  </a:schemeClr>
                </a:solidFill>
              </a:rPr>
              <a:t> practice  </a:t>
            </a:r>
            <a:r>
              <a:rPr lang="en-US" sz="4000" dirty="0" err="1" smtClean="0">
                <a:solidFill>
                  <a:schemeClr val="accent1">
                    <a:lumMod val="60000"/>
                    <a:lumOff val="40000"/>
                  </a:schemeClr>
                </a:solidFill>
              </a:rPr>
              <a:t>aplicate</a:t>
            </a:r>
            <a:r>
              <a:rPr lang="en-US" sz="4000" dirty="0" smtClean="0">
                <a:solidFill>
                  <a:schemeClr val="accent1">
                    <a:lumMod val="60000"/>
                    <a:lumOff val="40000"/>
                  </a:schemeClr>
                </a:solidFill>
              </a:rPr>
              <a:t> </a:t>
            </a:r>
            <a:r>
              <a:rPr lang="en-US" sz="4000" dirty="0" err="1" smtClean="0">
                <a:solidFill>
                  <a:schemeClr val="accent1">
                    <a:lumMod val="60000"/>
                    <a:lumOff val="40000"/>
                  </a:schemeClr>
                </a:solidFill>
              </a:rPr>
              <a:t>pe</a:t>
            </a:r>
            <a:r>
              <a:rPr lang="en-US" sz="4000" dirty="0" smtClean="0">
                <a:solidFill>
                  <a:schemeClr val="accent1">
                    <a:lumMod val="60000"/>
                    <a:lumOff val="40000"/>
                  </a:schemeClr>
                </a:solidFill>
              </a:rPr>
              <a:t> care am </a:t>
            </a:r>
            <a:r>
              <a:rPr lang="en-US" sz="4000" dirty="0" err="1" smtClean="0">
                <a:solidFill>
                  <a:schemeClr val="accent1">
                    <a:lumMod val="60000"/>
                    <a:lumOff val="40000"/>
                  </a:schemeClr>
                </a:solidFill>
              </a:rPr>
              <a:t>fost</a:t>
            </a:r>
            <a:r>
              <a:rPr lang="en-US" sz="4000" dirty="0" smtClean="0">
                <a:solidFill>
                  <a:schemeClr val="accent1">
                    <a:lumMod val="60000"/>
                    <a:lumOff val="40000"/>
                  </a:schemeClr>
                </a:solidFill>
              </a:rPr>
              <a:t> </a:t>
            </a:r>
            <a:r>
              <a:rPr lang="en-US" sz="4000" dirty="0" err="1" smtClean="0">
                <a:solidFill>
                  <a:schemeClr val="accent1">
                    <a:lumMod val="60000"/>
                    <a:lumOff val="40000"/>
                  </a:schemeClr>
                </a:solidFill>
              </a:rPr>
              <a:t>nevoiti</a:t>
            </a:r>
            <a:r>
              <a:rPr lang="en-US" sz="4000" dirty="0" smtClean="0">
                <a:solidFill>
                  <a:schemeClr val="accent1">
                    <a:lumMod val="60000"/>
                    <a:lumOff val="40000"/>
                  </a:schemeClr>
                </a:solidFill>
              </a:rPr>
              <a:t> </a:t>
            </a:r>
            <a:r>
              <a:rPr lang="en-US" sz="4000" dirty="0" err="1" smtClean="0">
                <a:solidFill>
                  <a:schemeClr val="accent1">
                    <a:lumMod val="60000"/>
                    <a:lumOff val="40000"/>
                  </a:schemeClr>
                </a:solidFill>
              </a:rPr>
              <a:t>sa</a:t>
            </a:r>
            <a:r>
              <a:rPr lang="en-US" sz="4000" dirty="0" smtClean="0">
                <a:solidFill>
                  <a:schemeClr val="accent1">
                    <a:lumMod val="60000"/>
                    <a:lumOff val="40000"/>
                  </a:schemeClr>
                </a:solidFill>
              </a:rPr>
              <a:t> le </a:t>
            </a:r>
            <a:r>
              <a:rPr lang="en-US" sz="4000" dirty="0" err="1" smtClean="0">
                <a:solidFill>
                  <a:schemeClr val="accent1">
                    <a:lumMod val="60000"/>
                    <a:lumOff val="40000"/>
                  </a:schemeClr>
                </a:solidFill>
              </a:rPr>
              <a:t>aplicam</a:t>
            </a:r>
            <a:r>
              <a:rPr lang="en-US" sz="4000" dirty="0" smtClean="0">
                <a:solidFill>
                  <a:schemeClr val="accent1">
                    <a:lumMod val="60000"/>
                    <a:lumOff val="40000"/>
                  </a:schemeClr>
                </a:solidFill>
              </a:rPr>
              <a:t> in   </a:t>
            </a:r>
            <a:r>
              <a:rPr lang="en-US" sz="4000" dirty="0" err="1" smtClean="0">
                <a:solidFill>
                  <a:schemeClr val="accent1">
                    <a:lumMod val="60000"/>
                    <a:lumOff val="40000"/>
                  </a:schemeClr>
                </a:solidFill>
              </a:rPr>
              <a:t>realizarea</a:t>
            </a:r>
            <a:r>
              <a:rPr lang="en-US" sz="4000" dirty="0" smtClean="0">
                <a:solidFill>
                  <a:schemeClr val="accent1">
                    <a:lumMod val="60000"/>
                    <a:lumOff val="40000"/>
                  </a:schemeClr>
                </a:solidFill>
              </a:rPr>
              <a:t> </a:t>
            </a:r>
            <a:r>
              <a:rPr lang="en-US" sz="4000" dirty="0" err="1" smtClean="0">
                <a:solidFill>
                  <a:schemeClr val="accent1">
                    <a:lumMod val="60000"/>
                    <a:lumOff val="40000"/>
                  </a:schemeClr>
                </a:solidFill>
              </a:rPr>
              <a:t>proiectului</a:t>
            </a:r>
            <a:r>
              <a:rPr lang="en-US" sz="4000" dirty="0" smtClean="0">
                <a:solidFill>
                  <a:schemeClr val="accent1">
                    <a:lumMod val="60000"/>
                    <a:lumOff val="40000"/>
                  </a:schemeClr>
                </a:solidFill>
              </a:rPr>
              <a:t>  cat </a:t>
            </a:r>
            <a:r>
              <a:rPr lang="en-US" sz="4000" dirty="0" err="1" smtClean="0">
                <a:solidFill>
                  <a:schemeClr val="accent1">
                    <a:lumMod val="60000"/>
                    <a:lumOff val="40000"/>
                  </a:schemeClr>
                </a:solidFill>
              </a:rPr>
              <a:t>si</a:t>
            </a:r>
            <a:r>
              <a:rPr lang="en-US" sz="4000" dirty="0" smtClean="0">
                <a:solidFill>
                  <a:schemeClr val="accent1">
                    <a:lumMod val="60000"/>
                    <a:lumOff val="40000"/>
                  </a:schemeClr>
                </a:solidFill>
              </a:rPr>
              <a:t> o </a:t>
            </a:r>
            <a:r>
              <a:rPr lang="en-US" sz="4000" dirty="0" err="1" smtClean="0">
                <a:solidFill>
                  <a:schemeClr val="accent1">
                    <a:lumMod val="60000"/>
                    <a:lumOff val="40000"/>
                  </a:schemeClr>
                </a:solidFill>
              </a:rPr>
              <a:t>reamintire</a:t>
            </a:r>
            <a:r>
              <a:rPr lang="en-US" sz="4000" dirty="0" smtClean="0">
                <a:solidFill>
                  <a:schemeClr val="accent1">
                    <a:lumMod val="60000"/>
                    <a:lumOff val="40000"/>
                  </a:schemeClr>
                </a:solidFill>
              </a:rPr>
              <a:t> a </a:t>
            </a:r>
            <a:r>
              <a:rPr lang="en-US" sz="4000" dirty="0" err="1" smtClean="0">
                <a:solidFill>
                  <a:schemeClr val="accent1">
                    <a:lumMod val="60000"/>
                    <a:lumOff val="40000"/>
                  </a:schemeClr>
                </a:solidFill>
              </a:rPr>
              <a:t>notiunilor</a:t>
            </a:r>
            <a:r>
              <a:rPr lang="en-US" sz="4000" dirty="0" smtClean="0">
                <a:solidFill>
                  <a:schemeClr val="accent1">
                    <a:lumMod val="60000"/>
                    <a:lumOff val="40000"/>
                  </a:schemeClr>
                </a:solidFill>
              </a:rPr>
              <a:t> </a:t>
            </a:r>
            <a:r>
              <a:rPr lang="en-US" sz="4000" dirty="0" err="1" smtClean="0">
                <a:solidFill>
                  <a:schemeClr val="accent1">
                    <a:lumMod val="60000"/>
                    <a:lumOff val="40000"/>
                  </a:schemeClr>
                </a:solidFill>
              </a:rPr>
              <a:t>teoretice</a:t>
            </a:r>
            <a:r>
              <a:rPr lang="en-US" sz="4000" dirty="0" smtClean="0">
                <a:solidFill>
                  <a:schemeClr val="accent1">
                    <a:lumMod val="60000"/>
                    <a:lumOff val="40000"/>
                  </a:schemeClr>
                </a:solidFill>
              </a:rPr>
              <a:t> de </a:t>
            </a:r>
            <a:r>
              <a:rPr lang="en-US" sz="4000" dirty="0" err="1" smtClean="0">
                <a:solidFill>
                  <a:schemeClr val="accent1">
                    <a:lumMod val="60000"/>
                    <a:lumOff val="40000"/>
                  </a:schemeClr>
                </a:solidFill>
              </a:rPr>
              <a:t>programare</a:t>
            </a:r>
            <a:r>
              <a:rPr lang="en-US" sz="4000" dirty="0" smtClean="0">
                <a:solidFill>
                  <a:schemeClr val="accent1">
                    <a:lumMod val="60000"/>
                    <a:lumOff val="40000"/>
                  </a:schemeClr>
                </a:solidFill>
              </a:rPr>
              <a:t> </a:t>
            </a:r>
            <a:r>
              <a:rPr lang="en-US" sz="4000" dirty="0" err="1" smtClean="0">
                <a:solidFill>
                  <a:schemeClr val="accent1">
                    <a:lumMod val="60000"/>
                    <a:lumOff val="40000"/>
                  </a:schemeClr>
                </a:solidFill>
              </a:rPr>
              <a:t>si</a:t>
            </a:r>
            <a:r>
              <a:rPr lang="en-US" sz="4000" dirty="0" smtClean="0">
                <a:solidFill>
                  <a:schemeClr val="accent1">
                    <a:lumMod val="60000"/>
                    <a:lumOff val="40000"/>
                  </a:schemeClr>
                </a:solidFill>
              </a:rPr>
              <a:t> de </a:t>
            </a:r>
            <a:r>
              <a:rPr lang="en-US" sz="4000" dirty="0" err="1" smtClean="0">
                <a:solidFill>
                  <a:schemeClr val="accent1">
                    <a:lumMod val="60000"/>
                    <a:lumOff val="40000"/>
                  </a:schemeClr>
                </a:solidFill>
              </a:rPr>
              <a:t>functionare</a:t>
            </a:r>
            <a:r>
              <a:rPr lang="en-US" sz="4000" dirty="0" smtClean="0">
                <a:solidFill>
                  <a:schemeClr val="accent1">
                    <a:lumMod val="60000"/>
                    <a:lumOff val="40000"/>
                  </a:schemeClr>
                </a:solidFill>
              </a:rPr>
              <a:t> a </a:t>
            </a:r>
            <a:r>
              <a:rPr lang="en-US" sz="4000" dirty="0" err="1" smtClean="0">
                <a:solidFill>
                  <a:schemeClr val="accent1">
                    <a:lumMod val="60000"/>
                    <a:lumOff val="40000"/>
                  </a:schemeClr>
                </a:solidFill>
              </a:rPr>
              <a:t>circuitelor</a:t>
            </a:r>
            <a:r>
              <a:rPr lang="en-US" sz="4000" dirty="0" smtClean="0">
                <a:solidFill>
                  <a:schemeClr val="accent1">
                    <a:lumMod val="60000"/>
                    <a:lumOff val="40000"/>
                  </a:schemeClr>
                </a:solidFill>
              </a:rPr>
              <a:t> </a:t>
            </a:r>
            <a:r>
              <a:rPr lang="en-US" sz="4000" dirty="0" err="1" smtClean="0">
                <a:solidFill>
                  <a:schemeClr val="accent1">
                    <a:lumMod val="60000"/>
                    <a:lumOff val="40000"/>
                  </a:schemeClr>
                </a:solidFill>
              </a:rPr>
              <a:t>electronice</a:t>
            </a:r>
            <a:r>
              <a:rPr lang="en-US" sz="4000" dirty="0" smtClean="0">
                <a:solidFill>
                  <a:schemeClr val="accent1">
                    <a:lumMod val="60000"/>
                    <a:lumOff val="40000"/>
                  </a:schemeClr>
                </a:solidFill>
              </a:rPr>
              <a:t>.</a:t>
            </a:r>
            <a:endParaRPr lang="en-US" sz="4000" dirty="0">
              <a:solidFill>
                <a:schemeClr val="accent1">
                  <a:lumMod val="60000"/>
                  <a:lumOff val="40000"/>
                </a:schemeClr>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91</TotalTime>
  <Words>206</Words>
  <Application>Microsoft Office PowerPoint</Application>
  <PresentationFormat>On-screen Show (4:3)</PresentationFormat>
  <Paragraphs>14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Apex</vt:lpstr>
      <vt:lpstr>Club de micROCONTROLERE</vt:lpstr>
      <vt:lpstr>Slide 2</vt:lpstr>
      <vt:lpstr>Slide 3</vt:lpstr>
      <vt:lpstr>Pentru ca LCD`ul sa afiseze mesajul dorit avem nevoie de un microcontroler. In cazul nostru MB90350 . In prima faza se downloadeaza un fisier cu extensia .asp in interiorul acestuia cu mesajul dorit pe care vrem sa il afiseze. Acest proces are loc prin intermediul unui cablu serial care face legatura intre calculator si DICE-KIT</vt:lpstr>
      <vt:lpstr>Slide 5</vt:lpstr>
      <vt:lpstr>Slide 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Club de microelectronica</dc:title>
  <dc:creator>floflol</dc:creator>
  <cp:lastModifiedBy>cris01</cp:lastModifiedBy>
  <cp:revision>14</cp:revision>
  <dcterms:created xsi:type="dcterms:W3CDTF">2011-01-16T16:48:14Z</dcterms:created>
  <dcterms:modified xsi:type="dcterms:W3CDTF">2011-01-17T08:04:35Z</dcterms:modified>
</cp:coreProperties>
</file>